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15138" cy="9947275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E0C9"/>
    <a:srgbClr val="17DFE9"/>
    <a:srgbClr val="00FFCC"/>
    <a:srgbClr val="33CCCC"/>
    <a:srgbClr val="66FFCC"/>
    <a:srgbClr val="66FFFF"/>
    <a:srgbClr val="FFFF5D"/>
    <a:srgbClr val="FFFF99"/>
    <a:srgbClr val="F109AF"/>
    <a:srgbClr val="AA16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718" autoAdjust="0"/>
  </p:normalViewPr>
  <p:slideViewPr>
    <p:cSldViewPr>
      <p:cViewPr varScale="1">
        <p:scale>
          <a:sx n="105" d="100"/>
          <a:sy n="105" d="100"/>
        </p:scale>
        <p:origin x="738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3969" cy="497921"/>
          </a:xfrm>
          <a:prstGeom prst="rect">
            <a:avLst/>
          </a:prstGeom>
        </p:spPr>
        <p:txBody>
          <a:bodyPr vert="horz" lIns="91641" tIns="45821" rIns="91641" bIns="45821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9578" y="0"/>
            <a:ext cx="2953969" cy="497921"/>
          </a:xfrm>
          <a:prstGeom prst="rect">
            <a:avLst/>
          </a:prstGeom>
        </p:spPr>
        <p:txBody>
          <a:bodyPr vert="horz" lIns="91641" tIns="45821" rIns="91641" bIns="45821" rtlCol="0"/>
          <a:lstStyle>
            <a:lvl1pPr algn="r">
              <a:defRPr sz="1200"/>
            </a:lvl1pPr>
          </a:lstStyle>
          <a:p>
            <a:fld id="{4B4E2ECE-13FF-49AA-BC40-2406028470A7}" type="datetimeFigureOut">
              <a:rPr lang="it-IT" smtClean="0"/>
              <a:t>09/08/2026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69988" y="1244600"/>
            <a:ext cx="4475162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641" tIns="45821" rIns="91641" bIns="45821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1196" y="4786719"/>
            <a:ext cx="5452747" cy="3916550"/>
          </a:xfrm>
          <a:prstGeom prst="rect">
            <a:avLst/>
          </a:prstGeom>
        </p:spPr>
        <p:txBody>
          <a:bodyPr vert="horz" lIns="91641" tIns="45821" rIns="91641" bIns="45821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49354"/>
            <a:ext cx="2953969" cy="497921"/>
          </a:xfrm>
          <a:prstGeom prst="rect">
            <a:avLst/>
          </a:prstGeom>
        </p:spPr>
        <p:txBody>
          <a:bodyPr vert="horz" lIns="91641" tIns="45821" rIns="91641" bIns="45821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9578" y="9449354"/>
            <a:ext cx="2953969" cy="497921"/>
          </a:xfrm>
          <a:prstGeom prst="rect">
            <a:avLst/>
          </a:prstGeom>
        </p:spPr>
        <p:txBody>
          <a:bodyPr vert="horz" lIns="91641" tIns="45821" rIns="91641" bIns="45821" rtlCol="0" anchor="b"/>
          <a:lstStyle>
            <a:lvl1pPr algn="r">
              <a:defRPr sz="1200"/>
            </a:lvl1pPr>
          </a:lstStyle>
          <a:p>
            <a:fld id="{606CB8DC-68D2-49BD-B9C6-3E3E7FB711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607260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6CB8DC-68D2-49BD-B9C6-3E3E7FB7112B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129284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D043BE-C800-469B-A238-03DA3D86B89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lo stile del titolo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895CFC59-4E54-453D-86E4-07E36FC3399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1.wmf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6"/>
          <p:cNvSpPr>
            <a:spLocks noChangeArrowheads="1"/>
          </p:cNvSpPr>
          <p:nvPr/>
        </p:nvSpPr>
        <p:spPr bwMode="auto">
          <a:xfrm>
            <a:off x="-144691" y="0"/>
            <a:ext cx="9288691" cy="6858000"/>
          </a:xfrm>
          <a:prstGeom prst="rect">
            <a:avLst/>
          </a:prstGeom>
          <a:solidFill>
            <a:srgbClr val="20E0C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it-IT" dirty="0"/>
              <a:t>	</a:t>
            </a:r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r>
              <a:rPr lang="it-IT" dirty="0"/>
              <a:t>                                              </a:t>
            </a:r>
          </a:p>
          <a:p>
            <a:r>
              <a:rPr lang="it-IT" sz="2200" dirty="0"/>
              <a:t>                    </a:t>
            </a:r>
          </a:p>
          <a:p>
            <a:r>
              <a:rPr lang="it-IT" sz="2200" dirty="0"/>
              <a:t>                </a:t>
            </a:r>
            <a:r>
              <a:rPr lang="it-IT" sz="3200" b="1" dirty="0">
                <a:latin typeface="Rockwell Nova Extra Bold" panose="02060903020205020403" pitchFamily="18" charset="0"/>
              </a:rPr>
              <a:t>CORSI TENNIS 2026 – 2027</a:t>
            </a:r>
          </a:p>
          <a:p>
            <a:endParaRPr lang="it-IT" sz="2800" b="1" dirty="0"/>
          </a:p>
          <a:p>
            <a:r>
              <a:rPr lang="it-IT" dirty="0"/>
              <a:t>                                </a:t>
            </a:r>
            <a:r>
              <a:rPr lang="it-IT" sz="2000" dirty="0"/>
              <a:t>Sono aperte le iscrizioni ai corsi di tennis invernali</a:t>
            </a:r>
          </a:p>
          <a:p>
            <a:r>
              <a:rPr lang="it-IT" dirty="0"/>
              <a:t>                                              </a:t>
            </a:r>
            <a:r>
              <a:rPr lang="it-IT" sz="1600" dirty="0"/>
              <a:t>inizio corso: lunedì </a:t>
            </a:r>
            <a:r>
              <a:rPr lang="it-IT" sz="1600" b="1" dirty="0"/>
              <a:t>14 settembre 2026 </a:t>
            </a:r>
          </a:p>
          <a:p>
            <a:r>
              <a:rPr lang="it-IT" sz="1600" dirty="0"/>
              <a:t>                                                    fine corso: </a:t>
            </a:r>
            <a:r>
              <a:rPr lang="it-IT" sz="1600"/>
              <a:t>venerdì </a:t>
            </a:r>
            <a:r>
              <a:rPr lang="it-IT" sz="1600" b="1"/>
              <a:t>25 giugno 2027</a:t>
            </a:r>
            <a:endParaRPr lang="it-IT" sz="1600" b="1" dirty="0"/>
          </a:p>
          <a:p>
            <a:endParaRPr lang="it-IT" sz="1600" dirty="0"/>
          </a:p>
          <a:p>
            <a:endParaRPr lang="it-IT" sz="1600" dirty="0"/>
          </a:p>
          <a:p>
            <a:r>
              <a:rPr lang="it-IT" sz="1900" dirty="0"/>
              <a:t>                   </a:t>
            </a:r>
            <a:r>
              <a:rPr lang="it-IT" sz="1600" dirty="0"/>
              <a:t>I corsi sono affidati ad istruttori e preparatori atletici F.I.T.P. qualificati</a:t>
            </a:r>
          </a:p>
          <a:p>
            <a:r>
              <a:rPr lang="it-IT" sz="1600" dirty="0"/>
              <a:t>                               Per iscrizioni ed informazioni telefonare al </a:t>
            </a:r>
            <a:r>
              <a:rPr lang="it-IT" sz="1600" b="1" dirty="0"/>
              <a:t>331 1842641</a:t>
            </a:r>
          </a:p>
          <a:p>
            <a:endParaRPr lang="it-IT" sz="1900" dirty="0"/>
          </a:p>
          <a:p>
            <a:r>
              <a:rPr lang="it-IT" sz="1600" dirty="0"/>
              <a:t>    </a:t>
            </a:r>
          </a:p>
          <a:p>
            <a:pPr algn="ctr"/>
            <a:endParaRPr lang="it-IT" sz="12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it-IT" sz="12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it-IT" sz="12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it-IT" sz="12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it-IT" sz="12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it-IT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3" name="WordArt 6" descr="Corsi di tennis estivi di 2 settimane"/>
          <p:cNvSpPr>
            <a:spLocks noChangeArrowheads="1" noChangeShapeType="1" noTextEdit="1"/>
          </p:cNvSpPr>
          <p:nvPr/>
        </p:nvSpPr>
        <p:spPr bwMode="auto">
          <a:xfrm>
            <a:off x="610959" y="1169631"/>
            <a:ext cx="7632700" cy="1223962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endParaRPr lang="it-IT" kern="10" dirty="0">
              <a:ln w="9525">
                <a:solidFill>
                  <a:srgbClr val="00CC00"/>
                </a:solidFill>
                <a:round/>
                <a:headEnd/>
                <a:tailEnd/>
              </a:ln>
              <a:solidFill>
                <a:srgbClr val="FF6600">
                  <a:alpha val="98822"/>
                </a:srgbClr>
              </a:solidFill>
              <a:effectLst>
                <a:outerShdw dist="53882" dir="2700000" algn="ctr" rotWithShape="0">
                  <a:srgbClr val="C0C0C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2055" name="Rectangle 9"/>
          <p:cNvSpPr>
            <a:spLocks noChangeArrowheads="1"/>
          </p:cNvSpPr>
          <p:nvPr/>
        </p:nvSpPr>
        <p:spPr bwMode="auto">
          <a:xfrm>
            <a:off x="1071538" y="2757680"/>
            <a:ext cx="7316812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r>
              <a:rPr lang="it-IT" sz="2400" b="1" dirty="0">
                <a:solidFill>
                  <a:srgbClr val="FF6600"/>
                </a:solidFill>
                <a:latin typeface="Comic Sans MS" pitchFamily="66" charset="0"/>
              </a:rPr>
              <a:t>       </a:t>
            </a:r>
          </a:p>
          <a:p>
            <a:r>
              <a:rPr lang="it-IT" sz="2400" b="1" dirty="0">
                <a:solidFill>
                  <a:srgbClr val="FF6600"/>
                </a:solidFill>
                <a:latin typeface="Comic Sans MS" pitchFamily="66" charset="0"/>
              </a:rPr>
              <a:t>	</a:t>
            </a:r>
            <a:endParaRPr lang="it-IT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</a:endParaRPr>
          </a:p>
        </p:txBody>
      </p:sp>
      <p:pic>
        <p:nvPicPr>
          <p:cNvPr id="2056" name="Picture 11" descr="MCj0312526000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43659" y="1409299"/>
            <a:ext cx="446088" cy="449262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</p:spPr>
      </p:pic>
      <p:pic>
        <p:nvPicPr>
          <p:cNvPr id="2057" name="Picture 12" descr="MCj0312526000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36557" y="6135833"/>
            <a:ext cx="446087" cy="449263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</p:spPr>
      </p:pic>
      <p:pic>
        <p:nvPicPr>
          <p:cNvPr id="2058" name="Picture 13" descr="MCj0312526000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25533" y="3496344"/>
            <a:ext cx="446088" cy="449262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</p:spPr>
      </p:pic>
      <p:pic>
        <p:nvPicPr>
          <p:cNvPr id="2059" name="Picture 14" descr="MCj0312526000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1538" y="2705014"/>
            <a:ext cx="446088" cy="449262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</p:spPr>
      </p:pic>
      <p:pic>
        <p:nvPicPr>
          <p:cNvPr id="2060" name="Picture 15" descr="MCj0312526000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5572140"/>
            <a:ext cx="446087" cy="449262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</p:spPr>
      </p:pic>
      <p:pic>
        <p:nvPicPr>
          <p:cNvPr id="2061" name="Picture 16" descr="MCj0312526000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511" y="1815388"/>
            <a:ext cx="446088" cy="449263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</p:spPr>
      </p:pic>
      <p:pic>
        <p:nvPicPr>
          <p:cNvPr id="2062" name="Picture 17" descr="MCj0312526000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8428" y="3442036"/>
            <a:ext cx="446087" cy="449263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</p:spPr>
      </p:pic>
      <p:pic>
        <p:nvPicPr>
          <p:cNvPr id="2063" name="Picture 18" descr="MCj0312526000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03172" y="6044771"/>
            <a:ext cx="446087" cy="449262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</p:spPr>
      </p:pic>
      <p:pic>
        <p:nvPicPr>
          <p:cNvPr id="2065" name="Picture 20" descr="MCj0312526000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62354" y="3217405"/>
            <a:ext cx="446087" cy="449263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</p:spPr>
      </p:pic>
      <p:sp>
        <p:nvSpPr>
          <p:cNvPr id="2067" name="Rectangle 23"/>
          <p:cNvSpPr>
            <a:spLocks noChangeArrowheads="1"/>
          </p:cNvSpPr>
          <p:nvPr/>
        </p:nvSpPr>
        <p:spPr bwMode="auto">
          <a:xfrm>
            <a:off x="857223" y="5087934"/>
            <a:ext cx="3179333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it-IT" sz="1600" b="1" dirty="0">
                <a:solidFill>
                  <a:srgbClr val="FF6600"/>
                </a:solidFill>
                <a:latin typeface="Comic Sans MS" pitchFamily="66" charset="0"/>
              </a:rPr>
              <a:t>            </a:t>
            </a:r>
          </a:p>
        </p:txBody>
      </p:sp>
      <p:pic>
        <p:nvPicPr>
          <p:cNvPr id="24" name="Picture 12" descr="MCj0312526000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48577" y="6080437"/>
            <a:ext cx="446087" cy="449263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</p:spPr>
      </p:pic>
      <p:pic>
        <p:nvPicPr>
          <p:cNvPr id="25" name="Picture 12" descr="MCj0312526000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69348" y="949304"/>
            <a:ext cx="446087" cy="449263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</p:spPr>
      </p:pic>
      <p:pic>
        <p:nvPicPr>
          <p:cNvPr id="26" name="Picture 12" descr="MCj0312526000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93003" y="1146655"/>
            <a:ext cx="446087" cy="449263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C64BA383-3757-4230-AD03-67F8425782E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0253" y="248820"/>
            <a:ext cx="1828628" cy="1219646"/>
          </a:xfrm>
          <a:prstGeom prst="rect">
            <a:avLst/>
          </a:prstGeom>
          <a:solidFill>
            <a:srgbClr val="20E0C9"/>
          </a:solidFill>
          <a:ln>
            <a:solidFill>
              <a:schemeClr val="tx1"/>
            </a:solidFill>
          </a:ln>
        </p:spPr>
      </p:pic>
      <p:pic>
        <p:nvPicPr>
          <p:cNvPr id="27" name="Immagine 26">
            <a:extLst>
              <a:ext uri="{FF2B5EF4-FFF2-40B4-BE49-F238E27FC236}">
                <a16:creationId xmlns:a16="http://schemas.microsoft.com/office/drawing/2014/main" id="{8DA968C0-25D8-4617-B27C-99A492DA8797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/>
            <a:biLevel thresh="50000"/>
          </a:blip>
          <a:srcRect/>
          <a:stretch>
            <a:fillRect/>
          </a:stretch>
        </p:blipFill>
        <p:spPr>
          <a:xfrm>
            <a:off x="6719616" y="3097485"/>
            <a:ext cx="2996376" cy="3939619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magine 3" descr="Immagine che contiene Carattere, testo, Elementi grafici, schermata&#10;&#10;Il contenuto generato dall'IA potrebbe non essere corretto.">
            <a:extLst>
              <a:ext uri="{FF2B5EF4-FFF2-40B4-BE49-F238E27FC236}">
                <a16:creationId xmlns:a16="http://schemas.microsoft.com/office/drawing/2014/main" id="{C6E370A0-901F-CACB-70C4-5E3C48CD27F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1698" y="363967"/>
            <a:ext cx="1441343" cy="832776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DA6B7311-B290-9AD8-69FA-CB983F559995}"/>
              </a:ext>
            </a:extLst>
          </p:cNvPr>
          <p:cNvSpPr txBox="1"/>
          <p:nvPr/>
        </p:nvSpPr>
        <p:spPr>
          <a:xfrm>
            <a:off x="2239727" y="5017711"/>
            <a:ext cx="528628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dirty="0"/>
              <a:t> Per maggiori informazioni:</a:t>
            </a:r>
          </a:p>
          <a:p>
            <a:pPr algn="ctr"/>
            <a:r>
              <a:rPr lang="it-IT" sz="1400" dirty="0"/>
              <a:t> A.S.D. POLISPORTIVA SAN MARCO </a:t>
            </a:r>
          </a:p>
          <a:p>
            <a:pPr algn="ctr"/>
            <a:r>
              <a:rPr lang="it-IT" sz="1400" dirty="0"/>
              <a:t> Villaggio del Pescatore, 33/A — 34011 DUINO AURISINA (TS)</a:t>
            </a:r>
          </a:p>
          <a:p>
            <a:pPr algn="ctr"/>
            <a:r>
              <a:rPr lang="it-IT" sz="1400" dirty="0"/>
              <a:t> E-mail: info@polisportivasanmarco.it   </a:t>
            </a:r>
            <a:r>
              <a:rPr lang="it-IT" sz="1400" dirty="0" err="1"/>
              <a:t>cell</a:t>
            </a:r>
            <a:r>
              <a:rPr lang="it-IT" sz="1400" dirty="0"/>
              <a:t>. 331 1842641 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5D2EDDB5-FC2F-081E-A305-3BAC24A27519}"/>
              </a:ext>
            </a:extLst>
          </p:cNvPr>
          <p:cNvSpPr txBox="1"/>
          <p:nvPr/>
        </p:nvSpPr>
        <p:spPr>
          <a:xfrm>
            <a:off x="9402053" y="3039144"/>
            <a:ext cx="398478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pic>
        <p:nvPicPr>
          <p:cNvPr id="6" name="Immagine 5" descr="Immagine che contiene testo, grafica, Elementi grafici, clipart">
            <a:extLst>
              <a:ext uri="{FF2B5EF4-FFF2-40B4-BE49-F238E27FC236}">
                <a16:creationId xmlns:a16="http://schemas.microsoft.com/office/drawing/2014/main" id="{562444C5-F055-00F6-53CD-511CE7B4A02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5993" y="59352"/>
            <a:ext cx="2733301" cy="1697644"/>
          </a:xfrm>
          <a:prstGeom prst="rect">
            <a:avLst/>
          </a:prstGeom>
        </p:spPr>
      </p:pic>
      <p:pic>
        <p:nvPicPr>
          <p:cNvPr id="8" name="Elemento grafico 7">
            <a:extLst>
              <a:ext uri="{FF2B5EF4-FFF2-40B4-BE49-F238E27FC236}">
                <a16:creationId xmlns:a16="http://schemas.microsoft.com/office/drawing/2014/main" id="{046C29D2-6CB5-2C14-B343-7019FDF1A2A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10958" y="354037"/>
            <a:ext cx="1451869" cy="1129231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ruttura predefinit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1624</TotalTime>
  <Words>110</Words>
  <Application>Microsoft Office PowerPoint</Application>
  <PresentationFormat>Presentazione su schermo (4:3)</PresentationFormat>
  <Paragraphs>29</Paragraphs>
  <Slides>1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7" baseType="lpstr">
      <vt:lpstr>Arial</vt:lpstr>
      <vt:lpstr>Calibri</vt:lpstr>
      <vt:lpstr>Comic Sans MS</vt:lpstr>
      <vt:lpstr>Rockwell Nova Extra Bold</vt:lpstr>
      <vt:lpstr>Times New Roman</vt:lpstr>
      <vt:lpstr>Struttura predefinita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locandina corsi tennis 2011-2012</dc:title>
  <dc:creator>stefano</dc:creator>
  <cp:lastModifiedBy>Elisa Stulle</cp:lastModifiedBy>
  <cp:revision>276</cp:revision>
  <cp:lastPrinted>2025-07-25T10:20:30Z</cp:lastPrinted>
  <dcterms:created xsi:type="dcterms:W3CDTF">2009-08-26T11:57:21Z</dcterms:created>
  <dcterms:modified xsi:type="dcterms:W3CDTF">2026-08-09T16:58:50Z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">
    <vt:lpwstr>locandina corsi tennis 2011-2012</vt:lpwstr>
  </property>
  <property fmtid="{D5CDD505-2E9C-101B-9397-08002B2CF9AE}" pid="3" name="SlideDescription">
    <vt:lpwstr/>
  </property>
</Properties>
</file>